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47" r:id="rId3"/>
    <p:sldId id="548" r:id="rId4"/>
    <p:sldId id="549" r:id="rId5"/>
    <p:sldId id="55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FF0000"/>
    <a:srgbClr val="984807"/>
    <a:srgbClr val="0000FF"/>
    <a:srgbClr val="D0D8E8"/>
    <a:srgbClr val="F2C554"/>
    <a:srgbClr val="CC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10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CB32E2-7057-4CF5-B368-56DFC842D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27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A128A2-975A-47C9-BE22-5033433671A8}" type="datetimeFigureOut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274D522-5383-4D8E-A402-23FF718DE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9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075F-290E-4228-A54D-589FDAB69A92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BD3F-CE2E-4B8D-ABBA-0FDFE4390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E78F-2FD2-4E69-A09B-D83C6B92BEB1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42DB-0C8A-4A48-AB2F-31F34E263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C891-AE75-4FCF-BED1-E43834C18C2B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46AB-80A6-450C-A894-82641ACB6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0770-EC65-4168-BD3A-7A875F598C6C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519A-E7B5-42BE-B0EB-819AFC1A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BA0C-E8E0-40D5-B604-0761B4F5A970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53B1-D4B1-415A-821F-D46D76B82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1B53-60C0-4C69-8743-ECC900D20682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C2EA-6F5C-4A92-A36D-AB6181D4B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E890-3BDE-42C9-B977-210A00472F31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EF1-AD03-411E-A34B-36F90605F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9D81-0268-48DE-9391-453924FA1F0D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2E8E-4718-425C-8E98-7D3E35652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3528-FD24-430F-B25E-7B93D3194194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21B9-A62A-4268-8261-635293C10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F5C9-FC8E-47D7-912A-9062C62B0318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F724-AA19-46D4-ACFC-CD84EFAD2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1FF7-3BDE-44B9-8FAC-558381025E3D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6FD0-39F9-46CB-B93F-DB22470B6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2357B-F972-46F7-972D-150A6DF10AFA}" type="datetime1">
              <a:rPr lang="en-US"/>
              <a:pPr>
                <a:defRPr/>
              </a:pPr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5F6759-18D7-47C0-A87E-1B2B68003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3799" name="Picture 6" descr="Logo Blue on White med res GIF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86438"/>
            <a:ext cx="19431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9848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7933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Project Demonstration and Documentation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Project Demonstration Requirements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Project Demonstration Marking Matrix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Project Documentation Requirements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Formal Proposal Marking Matrix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A93F6-BACD-4BAF-AD5F-1B8EB3BC28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Demonstration Requirements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defRPr/>
            </a:pPr>
            <a:r>
              <a:rPr lang="en-ZA" sz="2000" dirty="0" smtClean="0"/>
              <a:t>Book a time for presenting your project</a:t>
            </a:r>
          </a:p>
          <a:p>
            <a:pPr marL="361950" indent="-361950">
              <a:defRPr/>
            </a:pPr>
            <a:r>
              <a:rPr lang="en-ZA" sz="2000" dirty="0" smtClean="0"/>
              <a:t>BE AVAILABLE 15 MINUTES BEFORE YOUR TIME SLOT!</a:t>
            </a:r>
          </a:p>
          <a:p>
            <a:pPr marL="361950" indent="-361950">
              <a:defRPr/>
            </a:pPr>
            <a:r>
              <a:rPr lang="en-ZA" sz="2000" dirty="0" smtClean="0"/>
              <a:t>Mount your project on a platform, such as a piece of wood or </a:t>
            </a:r>
            <a:r>
              <a:rPr lang="en-ZA" sz="2000" dirty="0" err="1" smtClean="0"/>
              <a:t>perspex</a:t>
            </a:r>
            <a:r>
              <a:rPr lang="en-ZA" sz="2000" dirty="0" smtClean="0"/>
              <a:t>.</a:t>
            </a:r>
          </a:p>
          <a:p>
            <a:pPr marL="361950" indent="-361950">
              <a:defRPr/>
            </a:pPr>
            <a:r>
              <a:rPr lang="en-ZA" sz="2000" dirty="0" smtClean="0"/>
              <a:t>Indicate your PROJECT TITLE, NAME, SURNAME, and STUDENT NUMBER clearly on the project – print it and cut it out to ensure a neat finish.  NO PROJECT WILL BE ACCEPTED WITHOUT IS!</a:t>
            </a:r>
          </a:p>
          <a:p>
            <a:pPr marL="361950" indent="-361950">
              <a:defRPr/>
            </a:pPr>
            <a:r>
              <a:rPr lang="en-ZA" sz="2000" dirty="0" smtClean="0"/>
              <a:t>Label the different sections of your project, i.e. TRANSMITTER, RECEIVER, CONVEYOR, SENSOR, etc. – again print it and cut it out to ensure a neat finish.</a:t>
            </a:r>
            <a:endParaRPr lang="en-ZA" sz="2000" dirty="0" smtClean="0"/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Print </a:t>
            </a:r>
            <a:r>
              <a:rPr lang="en-ZA" sz="2000" dirty="0">
                <a:solidFill>
                  <a:srgbClr val="984807"/>
                </a:solidFill>
              </a:rPr>
              <a:t>a copy of the </a:t>
            </a:r>
            <a:r>
              <a:rPr lang="en-ZA" sz="2000" dirty="0" smtClean="0">
                <a:solidFill>
                  <a:srgbClr val="376092"/>
                </a:solidFill>
              </a:rPr>
              <a:t>Project Presentation Marking Matrix.pdf </a:t>
            </a:r>
            <a:r>
              <a:rPr lang="en-ZA" sz="2000" dirty="0" smtClean="0">
                <a:solidFill>
                  <a:srgbClr val="984807"/>
                </a:solidFill>
              </a:rPr>
              <a:t>file and </a:t>
            </a:r>
            <a:r>
              <a:rPr lang="en-ZA" sz="2000" dirty="0">
                <a:solidFill>
                  <a:srgbClr val="984807"/>
                </a:solidFill>
              </a:rPr>
              <a:t>fill in your </a:t>
            </a:r>
            <a:r>
              <a:rPr lang="en-ZA" sz="2000" dirty="0" smtClean="0">
                <a:solidFill>
                  <a:srgbClr val="984807"/>
                </a:solidFill>
              </a:rPr>
              <a:t>student </a:t>
            </a:r>
            <a:r>
              <a:rPr lang="en-ZA" sz="2000" dirty="0">
                <a:solidFill>
                  <a:srgbClr val="984807"/>
                </a:solidFill>
              </a:rPr>
              <a:t>name and </a:t>
            </a:r>
            <a:r>
              <a:rPr lang="en-ZA" sz="2000" dirty="0" smtClean="0">
                <a:solidFill>
                  <a:srgbClr val="984807"/>
                </a:solidFill>
              </a:rPr>
              <a:t>number on </a:t>
            </a:r>
            <a:r>
              <a:rPr lang="en-ZA" sz="2000" dirty="0">
                <a:solidFill>
                  <a:srgbClr val="984807"/>
                </a:solidFill>
              </a:rPr>
              <a:t>the sheet</a:t>
            </a:r>
            <a:r>
              <a:rPr lang="en-ZA" sz="2000" dirty="0" smtClean="0">
                <a:solidFill>
                  <a:srgbClr val="984807"/>
                </a:solidFill>
              </a:rPr>
              <a:t>.  Bring this with you for the presentation.</a:t>
            </a:r>
            <a:endParaRPr lang="en-ZA" sz="2000" dirty="0">
              <a:solidFill>
                <a:srgbClr val="98480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1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Demonstration Marking </a:t>
            </a:r>
            <a:r>
              <a:rPr lang="en-US" dirty="0" smtClean="0"/>
              <a:t>Matrix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1561"/>
            <a:ext cx="8486775" cy="552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4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Documentation Requirements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defRPr/>
            </a:pPr>
            <a:r>
              <a:rPr lang="en-ZA" sz="2000" dirty="0"/>
              <a:t>Create a MS Word document that contains the following</a:t>
            </a:r>
            <a:r>
              <a:rPr lang="en-ZA" sz="2000" dirty="0" smtClean="0"/>
              <a:t>:</a:t>
            </a:r>
          </a:p>
          <a:p>
            <a:pPr marL="361950" indent="0">
              <a:buNone/>
              <a:defRPr/>
            </a:pPr>
            <a:r>
              <a:rPr lang="en-ZA" sz="2000" dirty="0" smtClean="0"/>
              <a:t>(see the </a:t>
            </a:r>
            <a:r>
              <a:rPr lang="en-ZA" sz="2000" dirty="0" smtClean="0"/>
              <a:t>“Project Documentation Template.doc</a:t>
            </a:r>
            <a:r>
              <a:rPr lang="en-ZA" sz="2000" dirty="0" smtClean="0"/>
              <a:t>” file)</a:t>
            </a:r>
          </a:p>
          <a:p>
            <a:pPr marL="361950" indent="0">
              <a:buNone/>
              <a:defRPr/>
            </a:pPr>
            <a:endParaRPr lang="en-ZA" sz="2000" dirty="0" smtClean="0"/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The document </a:t>
            </a:r>
            <a:r>
              <a:rPr lang="en-ZA" sz="2000" dirty="0" smtClean="0">
                <a:solidFill>
                  <a:srgbClr val="984807"/>
                </a:solidFill>
              </a:rPr>
              <a:t>should be </a:t>
            </a:r>
            <a:r>
              <a:rPr lang="en-ZA" sz="2000" dirty="0">
                <a:solidFill>
                  <a:srgbClr val="984807"/>
                </a:solidFill>
              </a:rPr>
              <a:t>ring-</a:t>
            </a:r>
            <a:r>
              <a:rPr lang="en-ZA" sz="2000" dirty="0" err="1">
                <a:solidFill>
                  <a:srgbClr val="984807"/>
                </a:solidFill>
              </a:rPr>
              <a:t>binded</a:t>
            </a:r>
            <a:r>
              <a:rPr lang="en-ZA" sz="2000" dirty="0">
                <a:solidFill>
                  <a:srgbClr val="984807"/>
                </a:solidFill>
              </a:rPr>
              <a:t> </a:t>
            </a:r>
            <a:r>
              <a:rPr lang="en-ZA" sz="2000" dirty="0" smtClean="0">
                <a:solidFill>
                  <a:srgbClr val="984807"/>
                </a:solidFill>
              </a:rPr>
              <a:t>or something similar to create a professional look.</a:t>
            </a:r>
            <a:endParaRPr lang="en-ZA" sz="2000" dirty="0">
              <a:solidFill>
                <a:srgbClr val="984807"/>
              </a:solidFill>
            </a:endParaRP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Attach a copy of the </a:t>
            </a:r>
            <a:r>
              <a:rPr lang="en-ZA" sz="2000" dirty="0" smtClean="0">
                <a:solidFill>
                  <a:srgbClr val="376092"/>
                </a:solidFill>
              </a:rPr>
              <a:t>Project Documentation Marking Matrix.pdf </a:t>
            </a:r>
            <a:r>
              <a:rPr lang="en-ZA" sz="2000" dirty="0" smtClean="0">
                <a:solidFill>
                  <a:srgbClr val="984807"/>
                </a:solidFill>
              </a:rPr>
              <a:t>as the SECOND page </a:t>
            </a:r>
            <a:r>
              <a:rPr lang="en-ZA" sz="2000" dirty="0">
                <a:solidFill>
                  <a:srgbClr val="984807"/>
                </a:solidFill>
              </a:rPr>
              <a:t>and fill in your </a:t>
            </a:r>
            <a:r>
              <a:rPr lang="en-ZA" sz="2000" dirty="0" smtClean="0">
                <a:solidFill>
                  <a:srgbClr val="984807"/>
                </a:solidFill>
              </a:rPr>
              <a:t>student </a:t>
            </a:r>
            <a:r>
              <a:rPr lang="en-ZA" sz="2000" dirty="0">
                <a:solidFill>
                  <a:srgbClr val="984807"/>
                </a:solidFill>
              </a:rPr>
              <a:t>name and number </a:t>
            </a:r>
            <a:r>
              <a:rPr lang="en-ZA" sz="2000" dirty="0" smtClean="0">
                <a:solidFill>
                  <a:srgbClr val="984807"/>
                </a:solidFill>
              </a:rPr>
              <a:t>and NMMU mentor name on </a:t>
            </a:r>
            <a:r>
              <a:rPr lang="en-ZA" sz="2000" dirty="0">
                <a:solidFill>
                  <a:srgbClr val="984807"/>
                </a:solidFill>
              </a:rPr>
              <a:t>the sheet.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>
                <a:solidFill>
                  <a:srgbClr val="984807"/>
                </a:solidFill>
              </a:rPr>
              <a:t>Email a copy of this document to your NMMU </a:t>
            </a:r>
            <a:r>
              <a:rPr lang="en-ZA" sz="2000" dirty="0" smtClean="0">
                <a:solidFill>
                  <a:srgbClr val="984807"/>
                </a:solidFill>
              </a:rPr>
              <a:t>mentor – make sure the attachment is in the format: </a:t>
            </a:r>
          </a:p>
          <a:p>
            <a:pPr marL="0" lvl="1" indent="0">
              <a:buNone/>
              <a:defRPr/>
            </a:pPr>
            <a:r>
              <a:rPr lang="en-ZA" sz="2000" dirty="0">
                <a:solidFill>
                  <a:srgbClr val="984807"/>
                </a:solidFill>
              </a:rPr>
              <a:t>	</a:t>
            </a:r>
            <a:r>
              <a:rPr lang="en-ZA" sz="2000" dirty="0" smtClean="0">
                <a:solidFill>
                  <a:srgbClr val="984807"/>
                </a:solidFill>
              </a:rPr>
              <a:t>surname – student number – Documentation.doc</a:t>
            </a:r>
          </a:p>
          <a:p>
            <a:pPr marL="0" lvl="1" indent="0">
              <a:buNone/>
              <a:defRPr/>
            </a:pPr>
            <a:r>
              <a:rPr lang="en-ZA" sz="2000" dirty="0">
                <a:solidFill>
                  <a:srgbClr val="984807"/>
                </a:solidFill>
              </a:rPr>
              <a:t>	</a:t>
            </a:r>
            <a:r>
              <a:rPr lang="en-ZA" sz="2000" dirty="0" smtClean="0">
                <a:solidFill>
                  <a:srgbClr val="984807"/>
                </a:solidFill>
              </a:rPr>
              <a:t>e.g. Ferreira - 20102321 - Documentation.doc</a:t>
            </a:r>
            <a:endParaRPr lang="en-ZA" sz="2000" dirty="0">
              <a:solidFill>
                <a:srgbClr val="984807"/>
              </a:solidFill>
            </a:endParaRPr>
          </a:p>
          <a:p>
            <a:pPr marL="361950" indent="-361950">
              <a:defRPr/>
            </a:pPr>
            <a:endParaRPr lang="en-ZA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Documentation Marking </a:t>
            </a:r>
            <a:r>
              <a:rPr lang="en-US" dirty="0" smtClean="0"/>
              <a:t>Matrix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3" y="1043960"/>
            <a:ext cx="8392311" cy="58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20746</TotalTime>
  <Words>259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Project Demonstration and Documentation</vt:lpstr>
      <vt:lpstr>Project Demonstration Requirements</vt:lpstr>
      <vt:lpstr>Project Demonstration Marking Matrix</vt:lpstr>
      <vt:lpstr>Project Documentation Requirements</vt:lpstr>
      <vt:lpstr>Project Documentation Marking Matrix</vt:lpstr>
    </vt:vector>
  </TitlesOfParts>
  <Company>Nelson Mandela Metropolitan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amwynter</dc:creator>
  <cp:lastModifiedBy>Grant</cp:lastModifiedBy>
  <cp:revision>437</cp:revision>
  <dcterms:created xsi:type="dcterms:W3CDTF">2010-09-09T18:43:54Z</dcterms:created>
  <dcterms:modified xsi:type="dcterms:W3CDTF">2013-05-14T19:03:10Z</dcterms:modified>
</cp:coreProperties>
</file>